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4" r:id="rId4"/>
    <p:sldId id="283" r:id="rId5"/>
    <p:sldId id="265" r:id="rId6"/>
    <p:sldId id="266" r:id="rId7"/>
    <p:sldId id="267" r:id="rId8"/>
    <p:sldId id="268" r:id="rId9"/>
    <p:sldId id="270" r:id="rId10"/>
    <p:sldId id="271" r:id="rId11"/>
    <p:sldId id="272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4" r:id="rId21"/>
    <p:sldId id="282" r:id="rId22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4F8-9D26-4A5B-926D-FCD175D103BD}" type="datetimeFigureOut">
              <a:rPr lang="tr-TR" smtClean="0"/>
              <a:t>06.01.2022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5980-D433-4797-8CE3-A5291AA6F8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35549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4F8-9D26-4A5B-926D-FCD175D103BD}" type="datetimeFigureOut">
              <a:rPr lang="tr-TR" smtClean="0"/>
              <a:t>06.01.2022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5980-D433-4797-8CE3-A5291AA6F8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94538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4F8-9D26-4A5B-926D-FCD175D103BD}" type="datetimeFigureOut">
              <a:rPr lang="tr-TR" smtClean="0"/>
              <a:t>06.01.2022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5980-D433-4797-8CE3-A5291AA6F8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03294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4F8-9D26-4A5B-926D-FCD175D103BD}" type="datetimeFigureOut">
              <a:rPr lang="tr-TR" smtClean="0"/>
              <a:t>06.01.2022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5980-D433-4797-8CE3-A5291AA6F8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38835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4F8-9D26-4A5B-926D-FCD175D103BD}" type="datetimeFigureOut">
              <a:rPr lang="tr-TR" smtClean="0"/>
              <a:t>06.01.2022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5980-D433-4797-8CE3-A5291AA6F8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089987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4F8-9D26-4A5B-926D-FCD175D103BD}" type="datetimeFigureOut">
              <a:rPr lang="tr-TR" smtClean="0"/>
              <a:t>06.01.2022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5980-D433-4797-8CE3-A5291AA6F8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9040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4F8-9D26-4A5B-926D-FCD175D103BD}" type="datetimeFigureOut">
              <a:rPr lang="tr-TR" smtClean="0"/>
              <a:t>06.01.2022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5980-D433-4797-8CE3-A5291AA6F8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9613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4F8-9D26-4A5B-926D-FCD175D103BD}" type="datetimeFigureOut">
              <a:rPr lang="tr-TR" smtClean="0"/>
              <a:t>06.01.2022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5980-D433-4797-8CE3-A5291AA6F8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965556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4F8-9D26-4A5B-926D-FCD175D103BD}" type="datetimeFigureOut">
              <a:rPr lang="tr-TR" smtClean="0"/>
              <a:t>06.01.2022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5980-D433-4797-8CE3-A5291AA6F8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30581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4F8-9D26-4A5B-926D-FCD175D103BD}" type="datetimeFigureOut">
              <a:rPr lang="tr-TR" smtClean="0"/>
              <a:t>06.01.2022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5980-D433-4797-8CE3-A5291AA6F8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74378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CDA4F8-9D26-4A5B-926D-FCD175D103BD}" type="datetimeFigureOut">
              <a:rPr lang="tr-TR" smtClean="0"/>
              <a:t>06.01.2022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DC5980-D433-4797-8CE3-A5291AA6F8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92700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CDA4F8-9D26-4A5B-926D-FCD175D103BD}" type="datetimeFigureOut">
              <a:rPr lang="tr-TR" smtClean="0"/>
              <a:t>06.01.2022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DC5980-D433-4797-8CE3-A5291AA6F8A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376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993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3000">
        <p:dissolve/>
      </p:transition>
    </mc:Choice>
    <mc:Fallback>
      <p:transition spd="slow" advTm="3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3956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35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517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65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26374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739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440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8059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894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38" y="0"/>
            <a:ext cx="4842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01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938" y="0"/>
            <a:ext cx="4842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4104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228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2-01-06 at 14.52.15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 rot="16200000">
            <a:off x="2666999" y="-2667001"/>
            <a:ext cx="6858001" cy="1219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671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hatsApp Video 2022-01-06 at 14.52.20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154488" y="0"/>
            <a:ext cx="38814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11382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80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4238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258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9395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039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30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359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2000">
        <p:dissolve/>
      </p:transition>
    </mc:Choice>
    <mc:Fallback>
      <p:transition spd="slow" advTm="2000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0</Words>
  <Application>Microsoft Office PowerPoint</Application>
  <PresentationFormat>Geniş ekran</PresentationFormat>
  <Paragraphs>0</Paragraphs>
  <Slides>21</Slides>
  <Notes>0</Notes>
  <HiddenSlides>0</HiddenSlides>
  <MMClips>2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Marbes Hotel</dc:creator>
  <cp:lastModifiedBy>Marbes Hotel</cp:lastModifiedBy>
  <cp:revision>5</cp:revision>
  <dcterms:created xsi:type="dcterms:W3CDTF">2022-01-06T13:06:18Z</dcterms:created>
  <dcterms:modified xsi:type="dcterms:W3CDTF">2022-01-06T13:52:48Z</dcterms:modified>
</cp:coreProperties>
</file>